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17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HK"/>
              <a:t>Click to edit Master subtitle style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669123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7046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64826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86763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3403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5811607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87694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51276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5668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779565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HK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3024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HK"/>
              <a:t>Click to edit Master title style</a:t>
            </a:r>
            <a:endParaRPr lang="zh-HK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HK"/>
              <a:t>Click to edit Master text styles</a:t>
            </a:r>
          </a:p>
          <a:p>
            <a:pPr lvl="1"/>
            <a:r>
              <a:rPr lang="en-US" altLang="zh-HK"/>
              <a:t>Second level</a:t>
            </a:r>
          </a:p>
          <a:p>
            <a:pPr lvl="2"/>
            <a:r>
              <a:rPr lang="en-US" altLang="zh-HK"/>
              <a:t>Third level</a:t>
            </a:r>
          </a:p>
          <a:p>
            <a:pPr lvl="3"/>
            <a:r>
              <a:rPr lang="en-US" altLang="zh-HK"/>
              <a:t>Fourth level</a:t>
            </a:r>
          </a:p>
          <a:p>
            <a:pPr lvl="4"/>
            <a:r>
              <a:rPr lang="en-US" altLang="zh-HK"/>
              <a:t>Fifth level</a:t>
            </a:r>
            <a:endParaRPr lang="zh-HK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21CAE-E8AE-4CF0-9821-011E08DAFB75}" type="datetimeFigureOut">
              <a:rPr lang="zh-HK" altLang="en-US" smtClean="0"/>
              <a:t>21/8/2020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6FFA98-9D1D-4974-AB48-556E33A1CD6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535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latin typeface="Comic Sans MS" panose="030F0702030302020204" pitchFamily="66" charset="0"/>
              </a:rPr>
              <a:t>one</a:t>
            </a:r>
            <a:r>
              <a:rPr lang="en-GB" altLang="zh-HK" sz="7200" dirty="0">
                <a:latin typeface="Comic Sans MS" panose="030F0702030302020204" pitchFamily="66" charset="0"/>
              </a:rPr>
              <a:t> book.</a:t>
            </a:r>
            <a:endParaRPr lang="zh-HK" altLang="en-US" sz="7200" dirty="0"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924944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set 1">
            <a:hlinkClick r:id="" action="ppaction://media"/>
            <a:extLst>
              <a:ext uri="{FF2B5EF4-FFF2-40B4-BE49-F238E27FC236}">
                <a16:creationId xmlns:a16="http://schemas.microsoft.com/office/drawing/2014/main" id="{284852E3-11B0-4A73-8E6D-04CDD64BC39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19824" y="49953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5803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696"/>
    </mc:Choice>
    <mc:Fallback>
      <p:transition spd="slow" advTm="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12" objId="3"/>
      </p14:showEvtLst>
    </p:ext>
  </p:extLs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16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ten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6779"/>
            <a:ext cx="2507177" cy="17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1396323"/>
            <a:ext cx="2440077" cy="16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1794" y="3223799"/>
            <a:ext cx="2172769" cy="149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194" y="4913926"/>
            <a:ext cx="2525647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69" y="1432326"/>
            <a:ext cx="2336697" cy="16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69" y="4975841"/>
            <a:ext cx="2642495" cy="18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519" y="5045745"/>
            <a:ext cx="2444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562" y="3186387"/>
            <a:ext cx="230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1435"/>
            <a:ext cx="230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9188" y="3079976"/>
            <a:ext cx="2304256" cy="15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3772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75"/>
    </mc:Choice>
    <mc:Fallback>
      <p:transition spd="slow" advTm="327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7584" y="476672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two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780928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2051" y="2780928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0379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50"/>
    </mc:Choice>
    <mc:Fallback>
      <p:transition spd="slow" advTm="465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three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384376" cy="233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43" y="2148311"/>
            <a:ext cx="3384376" cy="233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4509120"/>
            <a:ext cx="3152554" cy="21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68080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785"/>
    </mc:Choice>
    <mc:Fallback>
      <p:transition spd="slow" advTm="478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four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060848"/>
            <a:ext cx="3384376" cy="233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63" y="2057354"/>
            <a:ext cx="3384376" cy="2335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7" y="4684051"/>
            <a:ext cx="3152554" cy="21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9758" y="4396067"/>
            <a:ext cx="31511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7530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836"/>
    </mc:Choice>
    <mc:Fallback>
      <p:transition spd="slow" advTm="4836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five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653"/>
            <a:ext cx="2966938" cy="20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2060848"/>
            <a:ext cx="2961874" cy="20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79215"/>
            <a:ext cx="3152554" cy="21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5380" y="4396066"/>
            <a:ext cx="31511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25" y="2017191"/>
            <a:ext cx="29622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15297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7"/>
    </mc:Choice>
    <mc:Fallback>
      <p:transition spd="slow" advTm="468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76672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six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03653"/>
            <a:ext cx="2966938" cy="2047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200" y="2060848"/>
            <a:ext cx="2961874" cy="2043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61" y="4373752"/>
            <a:ext cx="3152554" cy="2173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9815" y="4396066"/>
            <a:ext cx="3151187" cy="217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9925" y="2017191"/>
            <a:ext cx="2962275" cy="204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002" y="4549447"/>
            <a:ext cx="2642495" cy="18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3909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367"/>
    </mc:Choice>
    <mc:Fallback>
      <p:transition spd="slow" advTm="536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16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seven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6779"/>
            <a:ext cx="2507177" cy="17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1396323"/>
            <a:ext cx="2440077" cy="16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48" y="3136731"/>
            <a:ext cx="2304256" cy="15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5014913"/>
            <a:ext cx="2525647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69" y="1432326"/>
            <a:ext cx="2336697" cy="16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75843"/>
            <a:ext cx="2642495" cy="18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4" y="5045745"/>
            <a:ext cx="2444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7537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9"/>
    </mc:Choice>
    <mc:Fallback>
      <p:transition spd="slow" advTm="4269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16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eight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6779"/>
            <a:ext cx="2507177" cy="17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1396323"/>
            <a:ext cx="2440077" cy="16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2304256" cy="15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5014913"/>
            <a:ext cx="2525647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69" y="1432326"/>
            <a:ext cx="2336697" cy="16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75843"/>
            <a:ext cx="2642495" cy="18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4" y="5045745"/>
            <a:ext cx="2444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44" y="3289636"/>
            <a:ext cx="230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776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04"/>
    </mc:Choice>
    <mc:Fallback>
      <p:transition spd="slow" advTm="5004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50716" y="188640"/>
            <a:ext cx="84969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I have </a:t>
            </a:r>
            <a:r>
              <a:rPr lang="en-GB" altLang="zh-HK" sz="7200" u="sng" dirty="0">
                <a:solidFill>
                  <a:prstClr val="black"/>
                </a:solidFill>
                <a:latin typeface="Comic Sans MS" panose="030F0702030302020204" pitchFamily="66" charset="0"/>
              </a:rPr>
              <a:t>nine</a:t>
            </a:r>
            <a:r>
              <a:rPr lang="en-GB" altLang="zh-HK" sz="7200" dirty="0">
                <a:solidFill>
                  <a:prstClr val="black"/>
                </a:solidFill>
                <a:latin typeface="Comic Sans MS" panose="030F0702030302020204" pitchFamily="66" charset="0"/>
              </a:rPr>
              <a:t> books.</a:t>
            </a:r>
            <a:endParaRPr lang="zh-HK" altLang="en-US" sz="7200" dirty="0">
              <a:solidFill>
                <a:prstClr val="black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06779"/>
            <a:ext cx="2507177" cy="1729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1396323"/>
            <a:ext cx="2440077" cy="168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270" y="3284984"/>
            <a:ext cx="2304256" cy="158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449" y="5014913"/>
            <a:ext cx="2525647" cy="1744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69" y="1432326"/>
            <a:ext cx="2336697" cy="1611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975843"/>
            <a:ext cx="2642495" cy="182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074" y="5045745"/>
            <a:ext cx="2444750" cy="1682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7616" y="3189893"/>
            <a:ext cx="230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065" y="3255478"/>
            <a:ext cx="2305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3547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682"/>
    </mc:Choice>
    <mc:Fallback>
      <p:transition spd="slow" advTm="468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50</Words>
  <Application>Microsoft Office PowerPoint</Application>
  <PresentationFormat>如螢幕大小 (4:3)</PresentationFormat>
  <Paragraphs>10</Paragraphs>
  <Slides>10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4" baseType="lpstr">
      <vt:lpstr>Arial</vt:lpstr>
      <vt:lpstr>Calibri</vt:lpstr>
      <vt:lpstr>Comic Sans MS</vt:lpstr>
      <vt:lpstr>Office Theme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Lenovo's User</dc:creator>
  <cp:lastModifiedBy>劉梓泓</cp:lastModifiedBy>
  <cp:revision>6</cp:revision>
  <dcterms:created xsi:type="dcterms:W3CDTF">2019-06-20T03:00:35Z</dcterms:created>
  <dcterms:modified xsi:type="dcterms:W3CDTF">2020-08-21T06:07:15Z</dcterms:modified>
</cp:coreProperties>
</file>